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docProps/core.xml" ContentType="application/vnd.openxmlformats-package.core-properties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1" r:id="rId3"/>
    <p:sldId id="262" r:id="rId4"/>
  </p:sldIdLst>
  <p:sldSz cx="9144000" cy="5143500" type="screen16x9"/>
  <p:notesSz cx="6858000" cy="9144000"/>
  <p:embeddedFontLst>
    <p:embeddedFont>
      <p:font typeface="Public Sans" charset="0"/>
      <p:regular r:id="rId6"/>
      <p:bold r:id="rId7"/>
      <p:italic r:id="rId8"/>
      <p:boldItalic r:id="rId9"/>
    </p:embeddedFont>
    <p:embeddedFont>
      <p:font typeface="EB Garamond SemiBold" charset="0"/>
      <p:regular r:id="rId10"/>
      <p:bold r:id="rId11"/>
      <p:italic r:id="rId12"/>
      <p:boldItalic r:id="rId13"/>
    </p:embeddedFont>
    <p:embeddedFont>
      <p:font typeface="Calibri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B75DB1FD-6078-41F0-A226-9138D3124F42}">
  <a:tblStyle styleId="{B75DB1FD-6078-41F0-A226-9138D3124F4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658" y="-7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34" Type="http://schemas.openxmlformats.org/officeDocument/2006/relationships/tableStyles" Target="tableStyle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7" r:id="rId107"/>
    <p:sldLayoutId id="2147483758" r:id="rId108"/>
    <p:sldLayoutId id="2147483759" r:id="rId109"/>
    <p:sldLayoutId id="2147483760" r:id="rId110"/>
    <p:sldLayoutId id="2147483761" r:id="rId111"/>
    <p:sldLayoutId id="2147483762" r:id="rId112"/>
    <p:sldLayoutId id="2147483763" r:id="rId113"/>
    <p:sldLayoutId id="2147483764" r:id="rId114"/>
    <p:sldLayoutId id="2147483765" r:id="rId1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2473037" y="1484232"/>
            <a:ext cx="44958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b="0" i="0" dirty="0" smtClean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https://github.com/dhivyadharshini112/Group_A53_-2-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On-screen Show (16:9)</PresentationFormat>
  <Paragraphs>3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Public Sans</vt:lpstr>
      <vt:lpstr>EB Garamond SemiBold</vt:lpstr>
      <vt:lpstr>Calibri</vt:lpstr>
      <vt:lpstr>Noto Sans Symbols</vt:lpstr>
      <vt:lpstr>Simple Light</vt:lpstr>
      <vt:lpstr>Slide 1</vt:lpstr>
      <vt:lpstr>Slide 2</vt:lpstr>
      <vt:lpstr>Slide 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 Manish Sharma</dc:creator>
  <cp:lastModifiedBy>user</cp:lastModifiedBy>
  <cp:revision>1</cp:revision>
  <dcterms:created xsi:type="dcterms:W3CDTF">2020-08-13T11:21:46Z</dcterms:created>
  <dcterms:modified xsi:type="dcterms:W3CDTF">2023-04-07T13:33:32Z</dcterms:modified>
</cp:coreProperties>
</file>